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0"/>
  </p:notesMasterIdLst>
  <p:handoutMasterIdLst>
    <p:handoutMasterId r:id="rId11"/>
  </p:handoutMasterIdLst>
  <p:sldIdLst>
    <p:sldId id="373" r:id="rId5"/>
    <p:sldId id="409" r:id="rId6"/>
    <p:sldId id="395" r:id="rId7"/>
    <p:sldId id="418" r:id="rId8"/>
    <p:sldId id="41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7863A09-C743-4959-BEFA-D89FBDA4BFDE}" v="2" dt="2025-10-16T11:02:19.847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41"/>
    <p:restoredTop sz="72650" autoAdjust="0"/>
  </p:normalViewPr>
  <p:slideViewPr>
    <p:cSldViewPr snapToGrid="0">
      <p:cViewPr varScale="1">
        <p:scale>
          <a:sx n="63" d="100"/>
          <a:sy n="63" d="100"/>
        </p:scale>
        <p:origin x="108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delSld modSld">
      <pc:chgData name="Lawrence Sim" userId="4cb6837d-9a09-497c-9f5d-25fd7c715a91" providerId="ADAL" clId="{C8BBA322-CD0F-41FD-ADDF-0F86C9A51E38}" dt="2025-09-17T00:43:19.309" v="11" actId="2696"/>
      <pc:docMkLst>
        <pc:docMk/>
      </pc:docMkLst>
      <pc:sldChg chg="addSp delSp modSp mod">
        <pc:chgData name="Lawrence Sim" userId="4cb6837d-9a09-497c-9f5d-25fd7c715a91" providerId="ADAL" clId="{C8BBA322-CD0F-41FD-ADDF-0F86C9A51E38}" dt="2025-09-17T00:43:01.082" v="10" actId="1076"/>
        <pc:sldMkLst>
          <pc:docMk/>
          <pc:sldMk cId="4289394406" sldId="416"/>
        </pc:sldMkLst>
        <pc:picChg chg="add mod">
          <ac:chgData name="Lawrence Sim" userId="4cb6837d-9a09-497c-9f5d-25fd7c715a91" providerId="ADAL" clId="{C8BBA322-CD0F-41FD-ADDF-0F86C9A51E38}" dt="2025-09-17T00:43:01.082" v="10" actId="1076"/>
          <ac:picMkLst>
            <pc:docMk/>
            <pc:sldMk cId="4289394406" sldId="416"/>
            <ac:picMk id="3" creationId="{8F65D63F-2301-ACBE-331A-C7A7C52AFC52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0:41:03.090" v="6" actId="14100"/>
        <pc:sldMkLst>
          <pc:docMk/>
          <pc:sldMk cId="2906481927" sldId="418"/>
        </pc:sldMkLst>
        <pc:picChg chg="add mod">
          <ac:chgData name="Lawrence Sim" userId="4cb6837d-9a09-497c-9f5d-25fd7c715a91" providerId="ADAL" clId="{C8BBA322-CD0F-41FD-ADDF-0F86C9A51E38}" dt="2025-09-17T00:41:03.090" v="6" actId="14100"/>
          <ac:picMkLst>
            <pc:docMk/>
            <pc:sldMk cId="2906481927" sldId="418"/>
            <ac:picMk id="9" creationId="{46A0AF40-8644-26D0-430A-B9C9BB8BDBE7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16T11:02:16.612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52E2-CD69-A8ED-19E9-D01410FF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F77-8504-14BE-DF2A-72A39763C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FDA9B-FB8D-13DB-8D3F-B168BF4D7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E4CD2-7AC3-1FCE-E00E-F6D07C4D3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685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metal parts on a blueprint&#10;&#10;AI-generated content may be incorrect.">
            <a:extLst>
              <a:ext uri="{FF2B5EF4-FFF2-40B4-BE49-F238E27FC236}">
                <a16:creationId xmlns:a16="http://schemas.microsoft.com/office/drawing/2014/main" id="{88A201CE-151F-AF1E-0D7B-26E21E3B095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68140"/>
            <a:ext cx="10682513" cy="820600"/>
          </a:xfrm>
        </p:spPr>
        <p:txBody>
          <a:bodyPr/>
          <a:lstStyle/>
          <a:p>
            <a:r>
              <a:rPr lang="en-US" sz="5400" dirty="0"/>
              <a:t>Marking Out &amp; Centre-punching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4.2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9308" y="855181"/>
            <a:ext cx="5999056" cy="524553"/>
          </a:xfrm>
        </p:spPr>
        <p:txBody>
          <a:bodyPr/>
          <a:lstStyle/>
          <a:p>
            <a:r>
              <a:rPr lang="en-US" dirty="0"/>
              <a:t>Marking Out &amp; Centre-punching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5542087"/>
              </p:ext>
            </p:extLst>
          </p:nvPr>
        </p:nvGraphicFramePr>
        <p:xfrm>
          <a:off x="1049308" y="2005835"/>
          <a:ext cx="4895850" cy="2883935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723935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Marking out tools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How to use marking out tools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AU" sz="1600" dirty="0">
                          <a:solidFill>
                            <a:schemeClr val="tx2"/>
                          </a:solidFill>
                        </a:rPr>
                        <a:t>Identify the dimensions required for marking out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88753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TOPICS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3" name="Picture 2" descr="A hammer and a blue pen on a metal surface&#10;&#10;AI-generated content may be incorrect.">
            <a:extLst>
              <a:ext uri="{FF2B5EF4-FFF2-40B4-BE49-F238E27FC236}">
                <a16:creationId xmlns:a16="http://schemas.microsoft.com/office/drawing/2014/main" id="{11D8B6E8-8BE7-34C9-10FF-F9ED5E626B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8615" y="3427753"/>
            <a:ext cx="4386488" cy="2924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515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066684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Use tools to mark out holes &amp; cut positions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Centre-punch all hole locations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572079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MARKING OUT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7" name="Picture Placeholder 6" descr="A person wearing safety glasses and working on a piece of metal&#10;&#10;AI-generated content may be incorrect.">
            <a:extLst>
              <a:ext uri="{FF2B5EF4-FFF2-40B4-BE49-F238E27FC236}">
                <a16:creationId xmlns:a16="http://schemas.microsoft.com/office/drawing/2014/main" id="{CA034F67-7F4B-8398-D29F-7FB503ECD4D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1BBF2-3069-6E39-109D-145C90C0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21641-9D41-5F36-3A45-470704DE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941" y="1897877"/>
            <a:ext cx="3203576" cy="4086998"/>
          </a:xfrm>
        </p:spPr>
        <p:txBody>
          <a:bodyPr/>
          <a:lstStyle/>
          <a:p>
            <a:r>
              <a:rPr lang="en-US" dirty="0"/>
              <a:t>Tools needed for marking out and center punching: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Scriber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Divider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Centre punch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Marking blue/black marker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Engineering square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Hammer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Protractor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145F9D-D60A-B859-405D-9831860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533958" cy="524553"/>
          </a:xfrm>
        </p:spPr>
        <p:txBody>
          <a:bodyPr/>
          <a:lstStyle/>
          <a:p>
            <a:r>
              <a:rPr lang="en-US" dirty="0"/>
              <a:t>Marking Out Tools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5B38B-DF6C-6F31-D0B3-07D46D527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1860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6A0AF40-8644-26D0-430A-B9C9BB8BDB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4992" y="1660478"/>
            <a:ext cx="6071648" cy="416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81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C2FF3A-B550-DF6B-82F0-64666846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8693703" cy="524553"/>
          </a:xfrm>
        </p:spPr>
        <p:txBody>
          <a:bodyPr/>
          <a:lstStyle/>
          <a:p>
            <a:r>
              <a:rPr lang="en-US" dirty="0"/>
              <a:t>Marking Out and Centre-punching Dimensions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572079"/>
          </a:xfrm>
        </p:spPr>
        <p:txBody>
          <a:bodyPr/>
          <a:lstStyle/>
          <a:p>
            <a:r>
              <a:rPr lang="en-US" dirty="0"/>
              <a:t>MARKING OUT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F65D63F-2301-ACBE-331A-C7A7C52AFC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2797" y="1572130"/>
            <a:ext cx="6966406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3648B47-1534-4EF0-96AB-CA02326F693B}">
  <ds:schemaRefs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2006/metadata/properties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c1c20314-91fd-4dff-998a-7a79842116fc"/>
    <ds:schemaRef ds:uri="1ed6b056-f5cc-4995-84e6-2a4ec15092a7"/>
    <ds:schemaRef ds:uri="http://purl.org/dc/elements/1.1/"/>
    <ds:schemaRef ds:uri="96c0539a-8aba-45dd-ac83-8dc21eaf9a70"/>
    <ds:schemaRef ds:uri="c94bc46e-422f-4a6a-8ac5-05ea68472c95"/>
    <ds:schemaRef ds:uri="b695005b-d803-47f4-974f-abac8cfe93be"/>
    <ds:schemaRef ds:uri="ef15ea92-d665-4eb4-91e3-7ae34e5e038a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543EEF3-C450-4041-99E2-FBFA699EE42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10262</TotalTime>
  <Words>95</Words>
  <Application>Microsoft Office PowerPoint</Application>
  <PresentationFormat>Widescreen</PresentationFormat>
  <Paragraphs>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Calibri</vt:lpstr>
      <vt:lpstr>Arial</vt:lpstr>
      <vt:lpstr>Aptos</vt:lpstr>
      <vt:lpstr>Office Theme</vt:lpstr>
      <vt:lpstr>Marking Out &amp; Centre-punching</vt:lpstr>
      <vt:lpstr>Marking Out &amp; Centre-punching</vt:lpstr>
      <vt:lpstr>Learning Objectives</vt:lpstr>
      <vt:lpstr>Marking Out Tools</vt:lpstr>
      <vt:lpstr>Marking Out and Centre-punching Dimensions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37</cp:revision>
  <dcterms:created xsi:type="dcterms:W3CDTF">2023-10-22T03:23:40Z</dcterms:created>
  <dcterms:modified xsi:type="dcterms:W3CDTF">2025-10-16T11:02:22Z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2025-10-16T11:02:16Z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0b9ffe0e-307f-4b22-9809-9f351caa463d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